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 id="262" r:id="rId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70" d="100"/>
          <a:sy n="70" d="100"/>
        </p:scale>
        <p:origin x="738"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D6DEA013-1F9E-4C63-A3A1-580156D18686}" type="datetimeFigureOut">
              <a:rPr lang="en-US" smtClean="0"/>
              <a:t>3/7/2023</a:t>
            </a:fld>
            <a:endParaRPr lang="en-US"/>
          </a:p>
        </p:txBody>
      </p:sp>
      <p:sp>
        <p:nvSpPr>
          <p:cNvPr id="5" name="Footer Placeholder 4"/>
          <p:cNvSpPr>
            <a:spLocks noGrp="1"/>
          </p:cNvSpPr>
          <p:nvPr>
            <p:ph type="ftr" sz="quarter" idx="11"/>
          </p:nvPr>
        </p:nvSpPr>
        <p:spPr>
          <a:xfrm>
            <a:off x="2416500" y="329307"/>
            <a:ext cx="4973915" cy="309201"/>
          </a:xfrm>
        </p:spPr>
        <p:txBody>
          <a:bodyPr/>
          <a:lstStyle/>
          <a:p>
            <a:endParaRPr lang="en-US"/>
          </a:p>
        </p:txBody>
      </p:sp>
      <p:sp>
        <p:nvSpPr>
          <p:cNvPr id="6" name="Slide Number Placeholder 5"/>
          <p:cNvSpPr>
            <a:spLocks noGrp="1"/>
          </p:cNvSpPr>
          <p:nvPr>
            <p:ph type="sldNum" sz="quarter" idx="12"/>
          </p:nvPr>
        </p:nvSpPr>
        <p:spPr>
          <a:xfrm>
            <a:off x="1437664" y="798973"/>
            <a:ext cx="811019" cy="503578"/>
          </a:xfrm>
        </p:spPr>
        <p:txBody>
          <a:bodyPr/>
          <a:lstStyle/>
          <a:p>
            <a:fld id="{5D5F4E9A-9A77-4F3E-8246-339B42A18DEA}" type="slidenum">
              <a:rPr lang="en-US" smtClean="0"/>
              <a:t>‹Nº›</a:t>
            </a:fld>
            <a:endParaRPr lang="en-US"/>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8542903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D6DEA013-1F9E-4C63-A3A1-580156D18686}" type="datetimeFigureOut">
              <a:rPr lang="en-US" smtClean="0"/>
              <a:t>3/7/2023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5F4E9A-9A77-4F3E-8246-339B42A18DEA}" type="slidenum">
              <a:rPr lang="en-US" smtClean="0"/>
              <a:t>‹Nº›</a:t>
            </a:fld>
            <a:endParaRPr lang="en-US"/>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1693408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D6DEA013-1F9E-4C63-A3A1-580156D18686}" type="datetimeFigureOut">
              <a:rPr lang="en-US" smtClean="0"/>
              <a:t>3/7/2023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5F4E9A-9A77-4F3E-8246-339B42A18DEA}" type="slidenum">
              <a:rPr lang="en-US" smtClean="0"/>
              <a:t>‹Nº›</a:t>
            </a:fld>
            <a:endParaRPr lang="en-US"/>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0238547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ncho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D6DEA013-1F9E-4C63-A3A1-580156D18686}" type="datetimeFigureOut">
              <a:rPr lang="en-US" smtClean="0"/>
              <a:t>3/7/2023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5F4E9A-9A77-4F3E-8246-339B42A18DEA}" type="slidenum">
              <a:rPr lang="en-US" smtClean="0"/>
              <a:t>‹Nº›</a:t>
            </a:fld>
            <a:endParaRPr lang="en-US"/>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2041696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D6DEA013-1F9E-4C63-A3A1-580156D18686}" type="datetimeFigureOut">
              <a:rPr lang="en-US" smtClean="0"/>
              <a:t>3/7/2023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5F4E9A-9A77-4F3E-8246-339B42A18DEA}" type="slidenum">
              <a:rPr lang="en-US" smtClean="0"/>
              <a:t>‹Nº›</a:t>
            </a:fld>
            <a:endParaRPr lang="en-US"/>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3029462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D6DEA013-1F9E-4C63-A3A1-580156D18686}" type="datetimeFigureOut">
              <a:rPr lang="en-US" smtClean="0"/>
              <a:t>3/7/2023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D5F4E9A-9A77-4F3E-8246-339B42A18DEA}" type="slidenum">
              <a:rPr lang="en-US" smtClean="0"/>
              <a:t>‹Nº›</a:t>
            </a:fld>
            <a:endParaRPr lang="en-US"/>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9664467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1447191" y="2824269"/>
            <a:ext cx="4645152" cy="2644457"/>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6412362" y="2821491"/>
            <a:ext cx="4645152" cy="2637371"/>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D6DEA013-1F9E-4C63-A3A1-580156D18686}" type="datetimeFigureOut">
              <a:rPr lang="en-US" smtClean="0"/>
              <a:t>3/7/2023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D5F4E9A-9A77-4F3E-8246-339B42A18DEA}" type="slidenum">
              <a:rPr lang="en-US" smtClean="0"/>
              <a:t>‹Nº›</a:t>
            </a:fld>
            <a:endParaRPr lang="en-US"/>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6785622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D6DEA013-1F9E-4C63-A3A1-580156D18686}" type="datetimeFigureOut">
              <a:rPr lang="en-US" smtClean="0"/>
              <a:t>3/7/2023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D5F4E9A-9A77-4F3E-8246-339B42A18DEA}" type="slidenum">
              <a:rPr lang="en-US" smtClean="0"/>
              <a:t>‹Nº›</a:t>
            </a:fld>
            <a:endParaRPr lang="en-US"/>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9574140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6DEA013-1F9E-4C63-A3A1-580156D18686}" type="datetimeFigureOut">
              <a:rPr lang="en-US" smtClean="0"/>
              <a:t>3/7/2023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D5F4E9A-9A77-4F3E-8246-339B42A18DEA}" type="slidenum">
              <a:rPr lang="en-US" smtClean="0"/>
              <a:t>‹Nº›</a:t>
            </a:fld>
            <a:endParaRPr lang="en-US"/>
          </a:p>
        </p:txBody>
      </p:sp>
    </p:spTree>
    <p:extLst>
      <p:ext uri="{BB962C8B-B14F-4D97-AF65-F5344CB8AC3E}">
        <p14:creationId xmlns:p14="http://schemas.microsoft.com/office/powerpoint/2010/main" val="31163377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s-ES"/>
              <a:t>Haga clic para modificar el estilo de título del patrón</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D6DEA013-1F9E-4C63-A3A1-580156D18686}" type="datetimeFigureOut">
              <a:rPr lang="en-US" smtClean="0"/>
              <a:t>3/7/2023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D5F4E9A-9A77-4F3E-8246-339B42A18DEA}" type="slidenum">
              <a:rPr lang="en-US" smtClean="0"/>
              <a:t>‹Nº›</a:t>
            </a:fld>
            <a:endParaRPr lang="en-US"/>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8510446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D6DEA013-1F9E-4C63-A3A1-580156D18686}" type="datetimeFigureOut">
              <a:rPr lang="en-US" smtClean="0"/>
              <a:t>3/7/2023</a:t>
            </a:fld>
            <a:endParaRPr lang="en-US"/>
          </a:p>
        </p:txBody>
      </p:sp>
      <p:sp>
        <p:nvSpPr>
          <p:cNvPr id="6" name="Footer Placeholder 5"/>
          <p:cNvSpPr>
            <a:spLocks noGrp="1"/>
          </p:cNvSpPr>
          <p:nvPr>
            <p:ph type="ftr" sz="quarter" idx="11"/>
          </p:nvPr>
        </p:nvSpPr>
        <p:spPr>
          <a:xfrm>
            <a:off x="1447382" y="318640"/>
            <a:ext cx="5541004" cy="320931"/>
          </a:xfrm>
        </p:spPr>
        <p:txBody>
          <a:bodyPr/>
          <a:lstStyle/>
          <a:p>
            <a:endParaRPr lang="en-US"/>
          </a:p>
        </p:txBody>
      </p:sp>
      <p:sp>
        <p:nvSpPr>
          <p:cNvPr id="7" name="Slide Number Placeholder 6"/>
          <p:cNvSpPr>
            <a:spLocks noGrp="1"/>
          </p:cNvSpPr>
          <p:nvPr>
            <p:ph type="sldNum" sz="quarter" idx="12"/>
          </p:nvPr>
        </p:nvSpPr>
        <p:spPr/>
        <p:txBody>
          <a:bodyPr/>
          <a:lstStyle/>
          <a:p>
            <a:fld id="{5D5F4E9A-9A77-4F3E-8246-339B42A18DEA}" type="slidenum">
              <a:rPr lang="en-US" smtClean="0"/>
              <a:t>‹Nº›</a:t>
            </a:fld>
            <a:endParaRPr lang="en-US"/>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3645005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D6DEA013-1F9E-4C63-A3A1-580156D18686}" type="datetimeFigureOut">
              <a:rPr lang="en-US" smtClean="0"/>
              <a:t>3/7/2023</a:t>
            </a:fld>
            <a:endParaRPr lang="en-US"/>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5D5F4E9A-9A77-4F3E-8246-339B42A18DEA}" type="slidenum">
              <a:rPr lang="en-US" smtClean="0"/>
              <a:t>‹Nº›</a:t>
            </a:fld>
            <a:endParaRPr lang="en-US"/>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251441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E872387-3F76-A0F5-FF7C-985186B8427F}"/>
              </a:ext>
            </a:extLst>
          </p:cNvPr>
          <p:cNvSpPr>
            <a:spLocks noGrp="1"/>
          </p:cNvSpPr>
          <p:nvPr>
            <p:ph type="ctrTitle"/>
          </p:nvPr>
        </p:nvSpPr>
        <p:spPr/>
        <p:txBody>
          <a:bodyPr/>
          <a:lstStyle/>
          <a:p>
            <a:r>
              <a:rPr lang="en-US" dirty="0"/>
              <a:t>Bone rescue</a:t>
            </a:r>
          </a:p>
        </p:txBody>
      </p:sp>
      <p:sp>
        <p:nvSpPr>
          <p:cNvPr id="3" name="Subtítulo 2">
            <a:extLst>
              <a:ext uri="{FF2B5EF4-FFF2-40B4-BE49-F238E27FC236}">
                <a16:creationId xmlns:a16="http://schemas.microsoft.com/office/drawing/2014/main" id="{079A4FB0-64D4-E44F-2F13-EE3C09BCC1A5}"/>
              </a:ext>
            </a:extLst>
          </p:cNvPr>
          <p:cNvSpPr>
            <a:spLocks noGrp="1"/>
          </p:cNvSpPr>
          <p:nvPr>
            <p:ph type="subTitle" idx="1"/>
          </p:nvPr>
        </p:nvSpPr>
        <p:spPr/>
        <p:txBody>
          <a:bodyPr/>
          <a:lstStyle/>
          <a:p>
            <a:r>
              <a:rPr lang="en-GB" b="0" i="0" dirty="0">
                <a:solidFill>
                  <a:srgbClr val="202122"/>
                </a:solidFill>
                <a:effectLst/>
                <a:latin typeface="Lato" panose="020F0502020204030203" pitchFamily="34" charset="0"/>
              </a:rPr>
              <a:t>Prototype Presentation</a:t>
            </a:r>
          </a:p>
          <a:p>
            <a:r>
              <a:rPr lang="en-GB" b="0" i="0" dirty="0">
                <a:solidFill>
                  <a:srgbClr val="202122"/>
                </a:solidFill>
                <a:effectLst/>
                <a:latin typeface="Lato" panose="020F0502020204030203" pitchFamily="34" charset="0"/>
              </a:rPr>
              <a:t>Ezequiel Flores Schmelensky</a:t>
            </a:r>
          </a:p>
        </p:txBody>
      </p:sp>
      <p:pic>
        <p:nvPicPr>
          <p:cNvPr id="7" name="Imagen 6" descr="Un dibujo de un perro&#10;&#10;Descripción generada automáticamente con confianza media">
            <a:extLst>
              <a:ext uri="{FF2B5EF4-FFF2-40B4-BE49-F238E27FC236}">
                <a16:creationId xmlns:a16="http://schemas.microsoft.com/office/drawing/2014/main" id="{0584E388-F893-6A09-7B00-A60925FADD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93270" y="5085171"/>
            <a:ext cx="1155646" cy="1155646"/>
          </a:xfrm>
          <a:prstGeom prst="rect">
            <a:avLst/>
          </a:prstGeom>
        </p:spPr>
      </p:pic>
      <p:pic>
        <p:nvPicPr>
          <p:cNvPr id="9" name="Imagen 8" descr="Una caricatura de una persona&#10;&#10;Descripción generada automáticamente con confianza media">
            <a:extLst>
              <a:ext uri="{FF2B5EF4-FFF2-40B4-BE49-F238E27FC236}">
                <a16:creationId xmlns:a16="http://schemas.microsoft.com/office/drawing/2014/main" id="{436ADCC6-F99B-AB6D-63F4-0DC95DC045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48601" y="5052292"/>
            <a:ext cx="1357868" cy="1284155"/>
          </a:xfrm>
          <a:prstGeom prst="rect">
            <a:avLst/>
          </a:prstGeom>
        </p:spPr>
      </p:pic>
      <p:pic>
        <p:nvPicPr>
          <p:cNvPr id="11" name="Imagen 10" descr="Imagen que contiene arma, cuchillo&#10;&#10;Descripción generada automáticamente">
            <a:extLst>
              <a:ext uri="{FF2B5EF4-FFF2-40B4-BE49-F238E27FC236}">
                <a16:creationId xmlns:a16="http://schemas.microsoft.com/office/drawing/2014/main" id="{6E84A76B-4138-D2FE-699C-BA29CFC3BCC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83479" y="5662994"/>
            <a:ext cx="1219370" cy="552527"/>
          </a:xfrm>
          <a:prstGeom prst="rect">
            <a:avLst/>
          </a:prstGeom>
        </p:spPr>
      </p:pic>
      <p:pic>
        <p:nvPicPr>
          <p:cNvPr id="13" name="Imagen 12" descr="Un dibujo de un perro&#10;&#10;Descripción generada automáticamente con confianza media">
            <a:extLst>
              <a:ext uri="{FF2B5EF4-FFF2-40B4-BE49-F238E27FC236}">
                <a16:creationId xmlns:a16="http://schemas.microsoft.com/office/drawing/2014/main" id="{42DD64D7-01C4-8C5C-C39D-87B54921DFC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07568" y="4318859"/>
            <a:ext cx="2353003" cy="1943371"/>
          </a:xfrm>
          <a:prstGeom prst="rect">
            <a:avLst/>
          </a:prstGeom>
        </p:spPr>
      </p:pic>
    </p:spTree>
    <p:extLst>
      <p:ext uri="{BB962C8B-B14F-4D97-AF65-F5344CB8AC3E}">
        <p14:creationId xmlns:p14="http://schemas.microsoft.com/office/powerpoint/2010/main" val="10900342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E77DA22-EA0C-F0AA-B03B-EED16FEBEB15}"/>
              </a:ext>
            </a:extLst>
          </p:cNvPr>
          <p:cNvSpPr>
            <a:spLocks noGrp="1"/>
          </p:cNvSpPr>
          <p:nvPr>
            <p:ph type="title"/>
          </p:nvPr>
        </p:nvSpPr>
        <p:spPr/>
        <p:txBody>
          <a:bodyPr/>
          <a:lstStyle/>
          <a:p>
            <a:r>
              <a:rPr lang="en-US" dirty="0"/>
              <a:t>Overview</a:t>
            </a:r>
          </a:p>
        </p:txBody>
      </p:sp>
      <p:sp>
        <p:nvSpPr>
          <p:cNvPr id="3" name="Marcador de contenido 2">
            <a:extLst>
              <a:ext uri="{FF2B5EF4-FFF2-40B4-BE49-F238E27FC236}">
                <a16:creationId xmlns:a16="http://schemas.microsoft.com/office/drawing/2014/main" id="{FA9C9ACD-47EF-6222-42CE-7CE353518BF5}"/>
              </a:ext>
            </a:extLst>
          </p:cNvPr>
          <p:cNvSpPr>
            <a:spLocks noGrp="1"/>
          </p:cNvSpPr>
          <p:nvPr>
            <p:ph idx="1"/>
          </p:nvPr>
        </p:nvSpPr>
        <p:spPr/>
        <p:txBody>
          <a:bodyPr>
            <a:normAutofit/>
          </a:bodyPr>
          <a:lstStyle/>
          <a:p>
            <a:pPr indent="228600" algn="just"/>
            <a:r>
              <a:rPr lang="en-CA" sz="1800" dirty="0">
                <a:effectLst/>
                <a:latin typeface="Calibri" panose="020F0502020204030204" pitchFamily="34" charset="0"/>
                <a:ea typeface="Times New Roman" panose="02020603050405020304" pitchFamily="18" charset="0"/>
                <a:cs typeface="Times New Roman" panose="02020603050405020304" pitchFamily="18" charset="0"/>
              </a:rPr>
              <a:t>This game is about a golden retriever dog whose main objective is to recover its bone, the protagonist will run through a large living room to reach its prize (a bone), however, the animal will have to sort several obstacles such as armchairs, lamps, tables, etc. Another level of difficulty are enemies, they are spiders, doves, cats, and final boss that is a big cat who throw bowling balls. </a:t>
            </a:r>
            <a:endParaRPr lang="en-GB" sz="1800" dirty="0">
              <a:effectLst/>
              <a:latin typeface="Calibri" panose="020F0502020204030204" pitchFamily="34" charset="0"/>
              <a:ea typeface="Times New Roman" panose="02020603050405020304" pitchFamily="18" charset="0"/>
              <a:cs typeface="Times New Roman" panose="02020603050405020304" pitchFamily="18" charset="0"/>
            </a:endParaRPr>
          </a:p>
          <a:p>
            <a:pPr indent="228600" algn="just"/>
            <a:r>
              <a:rPr lang="en-CA" sz="1800" dirty="0">
                <a:effectLst/>
                <a:latin typeface="Calibri" panose="020F0502020204030204" pitchFamily="34" charset="0"/>
                <a:ea typeface="Times New Roman" panose="02020603050405020304" pitchFamily="18" charset="0"/>
                <a:cs typeface="Times New Roman" panose="02020603050405020304" pitchFamily="18" charset="0"/>
              </a:rPr>
              <a:t>Map scrolling will be top/down, nevertheless, once the maximum top is reached the screen will keep in that position until the boss is defeated, or the dog loses its all health. The main character will have bark powers, which will be 3 waves in mouse direction. They could beat enemies. In addition, some power-ups will be left randomly by enemies to help the protagonist to rescue its bone.</a:t>
            </a:r>
            <a:endParaRPr lang="en-GB"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en-US" dirty="0"/>
          </a:p>
        </p:txBody>
      </p:sp>
      <p:pic>
        <p:nvPicPr>
          <p:cNvPr id="7" name="Imagen 6" descr="Dibujo animado de un animal&#10;&#10;Descripción generada automáticamente con confianza media">
            <a:extLst>
              <a:ext uri="{FF2B5EF4-FFF2-40B4-BE49-F238E27FC236}">
                <a16:creationId xmlns:a16="http://schemas.microsoft.com/office/drawing/2014/main" id="{F806F921-A8CA-A93B-6307-0D39295AF9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9699476" y="5018448"/>
            <a:ext cx="1219750" cy="1219750"/>
          </a:xfrm>
          <a:prstGeom prst="rect">
            <a:avLst/>
          </a:prstGeom>
        </p:spPr>
      </p:pic>
    </p:spTree>
    <p:extLst>
      <p:ext uri="{BB962C8B-B14F-4D97-AF65-F5344CB8AC3E}">
        <p14:creationId xmlns:p14="http://schemas.microsoft.com/office/powerpoint/2010/main" val="37074529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F97C69E-C253-EB4A-A03D-43350C0599C9}"/>
              </a:ext>
            </a:extLst>
          </p:cNvPr>
          <p:cNvSpPr>
            <a:spLocks noGrp="1"/>
          </p:cNvSpPr>
          <p:nvPr>
            <p:ph type="title"/>
          </p:nvPr>
        </p:nvSpPr>
        <p:spPr/>
        <p:txBody>
          <a:bodyPr/>
          <a:lstStyle/>
          <a:p>
            <a:r>
              <a:rPr lang="en-US" dirty="0"/>
              <a:t>Game Play</a:t>
            </a:r>
          </a:p>
        </p:txBody>
      </p:sp>
      <p:pic>
        <p:nvPicPr>
          <p:cNvPr id="4" name="Marcador de contenido 3">
            <a:extLst>
              <a:ext uri="{FF2B5EF4-FFF2-40B4-BE49-F238E27FC236}">
                <a16:creationId xmlns:a16="http://schemas.microsoft.com/office/drawing/2014/main" id="{59705854-D600-538C-7B08-8450058A9227}"/>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735782" y="1988416"/>
            <a:ext cx="5319072" cy="3449638"/>
          </a:xfrm>
          <a:prstGeom prst="rect">
            <a:avLst/>
          </a:prstGeom>
          <a:noFill/>
          <a:ln>
            <a:noFill/>
          </a:ln>
        </p:spPr>
      </p:pic>
      <p:sp>
        <p:nvSpPr>
          <p:cNvPr id="5" name="CuadroTexto 4">
            <a:extLst>
              <a:ext uri="{FF2B5EF4-FFF2-40B4-BE49-F238E27FC236}">
                <a16:creationId xmlns:a16="http://schemas.microsoft.com/office/drawing/2014/main" id="{C94FC28F-61A9-7CD1-B1DE-B2741B70E894}"/>
              </a:ext>
            </a:extLst>
          </p:cNvPr>
          <p:cNvSpPr txBox="1"/>
          <p:nvPr/>
        </p:nvSpPr>
        <p:spPr>
          <a:xfrm>
            <a:off x="1451579" y="2068945"/>
            <a:ext cx="4007112" cy="2536528"/>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t>UP, DOWN, LEFT, RIGHT movements</a:t>
            </a:r>
          </a:p>
          <a:p>
            <a:pPr marL="285750" indent="-285750">
              <a:lnSpc>
                <a:spcPct val="150000"/>
              </a:lnSpc>
              <a:buFont typeface="Arial" panose="020B0604020202020204" pitchFamily="34" charset="0"/>
              <a:buChar char="•"/>
            </a:pPr>
            <a:r>
              <a:rPr lang="en-US" dirty="0"/>
              <a:t>Top/Down scroll</a:t>
            </a:r>
          </a:p>
          <a:p>
            <a:pPr marL="285750" indent="-285750">
              <a:lnSpc>
                <a:spcPct val="150000"/>
              </a:lnSpc>
              <a:buFont typeface="Arial" panose="020B0604020202020204" pitchFamily="34" charset="0"/>
              <a:buChar char="•"/>
            </a:pPr>
            <a:r>
              <a:rPr lang="en-US" dirty="0"/>
              <a:t>Obstacles</a:t>
            </a:r>
          </a:p>
          <a:p>
            <a:pPr marL="285750" indent="-285750">
              <a:lnSpc>
                <a:spcPct val="150000"/>
              </a:lnSpc>
              <a:buFont typeface="Arial" panose="020B0604020202020204" pitchFamily="34" charset="0"/>
              <a:buChar char="•"/>
            </a:pPr>
            <a:r>
              <a:rPr lang="en-US" dirty="0"/>
              <a:t>3 initial enemies and Big boss</a:t>
            </a:r>
          </a:p>
          <a:p>
            <a:pPr marL="285750" indent="-285750">
              <a:lnSpc>
                <a:spcPct val="150000"/>
              </a:lnSpc>
              <a:buFont typeface="Arial" panose="020B0604020202020204" pitchFamily="34" charset="0"/>
              <a:buChar char="•"/>
            </a:pPr>
            <a:r>
              <a:rPr lang="en-US" dirty="0"/>
              <a:t>Barking powers</a:t>
            </a:r>
          </a:p>
          <a:p>
            <a:pPr marL="285750" indent="-285750">
              <a:lnSpc>
                <a:spcPct val="150000"/>
              </a:lnSpc>
              <a:buFont typeface="Arial" panose="020B0604020202020204" pitchFamily="34" charset="0"/>
              <a:buChar char="•"/>
            </a:pPr>
            <a:r>
              <a:rPr lang="en-US" dirty="0"/>
              <a:t>3 Pick-ups types</a:t>
            </a:r>
          </a:p>
        </p:txBody>
      </p:sp>
    </p:spTree>
    <p:extLst>
      <p:ext uri="{BB962C8B-B14F-4D97-AF65-F5344CB8AC3E}">
        <p14:creationId xmlns:p14="http://schemas.microsoft.com/office/powerpoint/2010/main" val="35498920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50000" t="50000" r="50000" b="50000"/>
          </a:path>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9C51009-A09A-4689-8E6C-F8FC99E6A8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E27F84A0-C162-CC33-C6A9-0449F62701BE}"/>
              </a:ext>
            </a:extLst>
          </p:cNvPr>
          <p:cNvSpPr>
            <a:spLocks noGrp="1"/>
          </p:cNvSpPr>
          <p:nvPr>
            <p:ph type="title"/>
          </p:nvPr>
        </p:nvSpPr>
        <p:spPr>
          <a:xfrm>
            <a:off x="844476" y="1600199"/>
            <a:ext cx="3539266" cy="4297680"/>
          </a:xfrm>
        </p:spPr>
        <p:txBody>
          <a:bodyPr anchor="ctr">
            <a:normAutofit/>
          </a:bodyPr>
          <a:lstStyle/>
          <a:p>
            <a:r>
              <a:rPr lang="en-US" dirty="0"/>
              <a:t>Final Boss</a:t>
            </a:r>
          </a:p>
        </p:txBody>
      </p:sp>
      <p:cxnSp>
        <p:nvCxnSpPr>
          <p:cNvPr id="10" name="Straight Connector 9">
            <a:extLst>
              <a:ext uri="{FF2B5EF4-FFF2-40B4-BE49-F238E27FC236}">
                <a16:creationId xmlns:a16="http://schemas.microsoft.com/office/drawing/2014/main" id="{9EC65442-F244-409C-BF44-C5D6472E810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148839"/>
            <a:ext cx="0" cy="3200400"/>
          </a:xfrm>
          <a:prstGeom prst="line">
            <a:avLst/>
          </a:prstGeom>
          <a:ln w="31750"/>
        </p:spPr>
        <p:style>
          <a:lnRef idx="1">
            <a:schemeClr val="accent1"/>
          </a:lnRef>
          <a:fillRef idx="0">
            <a:schemeClr val="accent1"/>
          </a:fillRef>
          <a:effectRef idx="0">
            <a:schemeClr val="accent1"/>
          </a:effectRef>
          <a:fontRef idx="minor">
            <a:schemeClr val="tx1"/>
          </a:fontRef>
        </p:style>
      </p:cxnSp>
      <p:pic>
        <p:nvPicPr>
          <p:cNvPr id="4" name="Imagen 3">
            <a:extLst>
              <a:ext uri="{FF2B5EF4-FFF2-40B4-BE49-F238E27FC236}">
                <a16:creationId xmlns:a16="http://schemas.microsoft.com/office/drawing/2014/main" id="{852770FC-56B5-5263-F088-63475DEA99B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018052" y="1810701"/>
            <a:ext cx="5943600" cy="3876675"/>
          </a:xfrm>
          <a:prstGeom prst="rect">
            <a:avLst/>
          </a:prstGeom>
          <a:noFill/>
          <a:ln>
            <a:noFill/>
          </a:ln>
        </p:spPr>
      </p:pic>
    </p:spTree>
    <p:extLst>
      <p:ext uri="{BB962C8B-B14F-4D97-AF65-F5344CB8AC3E}">
        <p14:creationId xmlns:p14="http://schemas.microsoft.com/office/powerpoint/2010/main" val="4084853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0534E8D-0ECC-3A09-59AC-251C4A686673}"/>
              </a:ext>
            </a:extLst>
          </p:cNvPr>
          <p:cNvSpPr>
            <a:spLocks noGrp="1"/>
          </p:cNvSpPr>
          <p:nvPr>
            <p:ph type="title"/>
          </p:nvPr>
        </p:nvSpPr>
        <p:spPr/>
        <p:txBody>
          <a:bodyPr/>
          <a:lstStyle/>
          <a:p>
            <a:r>
              <a:rPr lang="en-US" dirty="0"/>
              <a:t>Demo</a:t>
            </a:r>
          </a:p>
        </p:txBody>
      </p:sp>
      <p:pic>
        <p:nvPicPr>
          <p:cNvPr id="7" name="2023-03-07 13-29-25">
            <a:hlinkClick r:id="" action="ppaction://media"/>
            <a:extLst>
              <a:ext uri="{FF2B5EF4-FFF2-40B4-BE49-F238E27FC236}">
                <a16:creationId xmlns:a16="http://schemas.microsoft.com/office/drawing/2014/main" id="{B7E52906-6C9A-BA95-ACAD-658832EEAB2E}"/>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3186113" y="2016125"/>
            <a:ext cx="6132512" cy="3449638"/>
          </a:xfrm>
        </p:spPr>
      </p:pic>
    </p:spTree>
    <p:extLst>
      <p:ext uri="{BB962C8B-B14F-4D97-AF65-F5344CB8AC3E}">
        <p14:creationId xmlns:p14="http://schemas.microsoft.com/office/powerpoint/2010/main" val="2868827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2866"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EF1F7FD-02C6-9DFC-EA99-B911900C81E3}"/>
              </a:ext>
            </a:extLst>
          </p:cNvPr>
          <p:cNvSpPr>
            <a:spLocks noGrp="1"/>
          </p:cNvSpPr>
          <p:nvPr>
            <p:ph type="title"/>
          </p:nvPr>
        </p:nvSpPr>
        <p:spPr/>
        <p:txBody>
          <a:bodyPr/>
          <a:lstStyle/>
          <a:p>
            <a:r>
              <a:rPr lang="en-US" dirty="0"/>
              <a:t>Code review</a:t>
            </a:r>
            <a:br>
              <a:rPr lang="en-US" dirty="0"/>
            </a:br>
            <a:endParaRPr lang="en-US" dirty="0"/>
          </a:p>
        </p:txBody>
      </p:sp>
      <p:pic>
        <p:nvPicPr>
          <p:cNvPr id="5" name="Marcador de contenido 4">
            <a:extLst>
              <a:ext uri="{FF2B5EF4-FFF2-40B4-BE49-F238E27FC236}">
                <a16:creationId xmlns:a16="http://schemas.microsoft.com/office/drawing/2014/main" id="{A4B50896-8DEF-8F7E-191C-175AC5426E7D}"/>
              </a:ext>
            </a:extLst>
          </p:cNvPr>
          <p:cNvPicPr>
            <a:picLocks noGrp="1" noChangeAspect="1"/>
          </p:cNvPicPr>
          <p:nvPr>
            <p:ph idx="1"/>
          </p:nvPr>
        </p:nvPicPr>
        <p:blipFill>
          <a:blip r:embed="rId2"/>
          <a:stretch>
            <a:fillRect/>
          </a:stretch>
        </p:blipFill>
        <p:spPr>
          <a:xfrm>
            <a:off x="465641" y="1975579"/>
            <a:ext cx="5787575" cy="3871185"/>
          </a:xfrm>
        </p:spPr>
      </p:pic>
      <p:pic>
        <p:nvPicPr>
          <p:cNvPr id="7" name="Imagen 6">
            <a:extLst>
              <a:ext uri="{FF2B5EF4-FFF2-40B4-BE49-F238E27FC236}">
                <a16:creationId xmlns:a16="http://schemas.microsoft.com/office/drawing/2014/main" id="{FC525C66-13E9-0E30-FDCD-E9FCC154ED0E}"/>
              </a:ext>
            </a:extLst>
          </p:cNvPr>
          <p:cNvPicPr>
            <a:picLocks noChangeAspect="1"/>
          </p:cNvPicPr>
          <p:nvPr/>
        </p:nvPicPr>
        <p:blipFill>
          <a:blip r:embed="rId3"/>
          <a:stretch>
            <a:fillRect/>
          </a:stretch>
        </p:blipFill>
        <p:spPr>
          <a:xfrm>
            <a:off x="6622670" y="1975579"/>
            <a:ext cx="4812354" cy="1049235"/>
          </a:xfrm>
          <a:prstGeom prst="rect">
            <a:avLst/>
          </a:prstGeom>
        </p:spPr>
      </p:pic>
      <p:pic>
        <p:nvPicPr>
          <p:cNvPr id="9" name="Imagen 8">
            <a:extLst>
              <a:ext uri="{FF2B5EF4-FFF2-40B4-BE49-F238E27FC236}">
                <a16:creationId xmlns:a16="http://schemas.microsoft.com/office/drawing/2014/main" id="{6736A7DB-643F-7502-AC01-77D6239B24A3}"/>
              </a:ext>
            </a:extLst>
          </p:cNvPr>
          <p:cNvPicPr>
            <a:picLocks noChangeAspect="1"/>
          </p:cNvPicPr>
          <p:nvPr/>
        </p:nvPicPr>
        <p:blipFill>
          <a:blip r:embed="rId4"/>
          <a:stretch>
            <a:fillRect/>
          </a:stretch>
        </p:blipFill>
        <p:spPr>
          <a:xfrm>
            <a:off x="6622670" y="3146639"/>
            <a:ext cx="4816210" cy="2700125"/>
          </a:xfrm>
          <a:prstGeom prst="rect">
            <a:avLst/>
          </a:prstGeom>
        </p:spPr>
      </p:pic>
      <p:sp>
        <p:nvSpPr>
          <p:cNvPr id="10" name="Rectángulo 9">
            <a:extLst>
              <a:ext uri="{FF2B5EF4-FFF2-40B4-BE49-F238E27FC236}">
                <a16:creationId xmlns:a16="http://schemas.microsoft.com/office/drawing/2014/main" id="{EAF2C4D2-45A2-E076-8CE3-76A54A4540F1}"/>
              </a:ext>
            </a:extLst>
          </p:cNvPr>
          <p:cNvSpPr/>
          <p:nvPr/>
        </p:nvSpPr>
        <p:spPr>
          <a:xfrm>
            <a:off x="6807200" y="4627418"/>
            <a:ext cx="2632364" cy="62807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653361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1F750DC-9498-42A1-24FE-059ADD11C815}"/>
              </a:ext>
            </a:extLst>
          </p:cNvPr>
          <p:cNvSpPr>
            <a:spLocks noGrp="1"/>
          </p:cNvSpPr>
          <p:nvPr>
            <p:ph type="title"/>
          </p:nvPr>
        </p:nvSpPr>
        <p:spPr/>
        <p:txBody>
          <a:bodyPr/>
          <a:lstStyle/>
          <a:p>
            <a:r>
              <a:rPr lang="en-US" dirty="0"/>
              <a:t>Code review</a:t>
            </a:r>
          </a:p>
        </p:txBody>
      </p:sp>
      <p:pic>
        <p:nvPicPr>
          <p:cNvPr id="5" name="Marcador de contenido 4">
            <a:extLst>
              <a:ext uri="{FF2B5EF4-FFF2-40B4-BE49-F238E27FC236}">
                <a16:creationId xmlns:a16="http://schemas.microsoft.com/office/drawing/2014/main" id="{038F1987-A7DA-9440-A32D-4A7F9489B1AD}"/>
              </a:ext>
            </a:extLst>
          </p:cNvPr>
          <p:cNvPicPr>
            <a:picLocks noGrp="1" noChangeAspect="1"/>
          </p:cNvPicPr>
          <p:nvPr>
            <p:ph idx="1"/>
          </p:nvPr>
        </p:nvPicPr>
        <p:blipFill>
          <a:blip r:embed="rId2"/>
          <a:stretch>
            <a:fillRect/>
          </a:stretch>
        </p:blipFill>
        <p:spPr>
          <a:xfrm>
            <a:off x="5294061" y="4372901"/>
            <a:ext cx="6105525" cy="2266950"/>
          </a:xfrm>
        </p:spPr>
      </p:pic>
      <p:pic>
        <p:nvPicPr>
          <p:cNvPr id="7" name="Imagen 6">
            <a:extLst>
              <a:ext uri="{FF2B5EF4-FFF2-40B4-BE49-F238E27FC236}">
                <a16:creationId xmlns:a16="http://schemas.microsoft.com/office/drawing/2014/main" id="{4593DB44-9D12-9743-992F-33F9ABC3FB40}"/>
              </a:ext>
            </a:extLst>
          </p:cNvPr>
          <p:cNvPicPr>
            <a:picLocks noChangeAspect="1"/>
          </p:cNvPicPr>
          <p:nvPr/>
        </p:nvPicPr>
        <p:blipFill>
          <a:blip r:embed="rId3"/>
          <a:stretch>
            <a:fillRect/>
          </a:stretch>
        </p:blipFill>
        <p:spPr>
          <a:xfrm>
            <a:off x="589215" y="2170786"/>
            <a:ext cx="4552950" cy="3590925"/>
          </a:xfrm>
          <a:prstGeom prst="rect">
            <a:avLst/>
          </a:prstGeom>
        </p:spPr>
      </p:pic>
      <p:pic>
        <p:nvPicPr>
          <p:cNvPr id="9" name="Imagen 8">
            <a:extLst>
              <a:ext uri="{FF2B5EF4-FFF2-40B4-BE49-F238E27FC236}">
                <a16:creationId xmlns:a16="http://schemas.microsoft.com/office/drawing/2014/main" id="{DEA14350-C83D-9CAF-3F94-A00B53B5CA21}"/>
              </a:ext>
            </a:extLst>
          </p:cNvPr>
          <p:cNvPicPr>
            <a:picLocks noChangeAspect="1"/>
          </p:cNvPicPr>
          <p:nvPr/>
        </p:nvPicPr>
        <p:blipFill>
          <a:blip r:embed="rId4"/>
          <a:stretch>
            <a:fillRect/>
          </a:stretch>
        </p:blipFill>
        <p:spPr>
          <a:xfrm>
            <a:off x="5395661" y="1956040"/>
            <a:ext cx="4114800" cy="2314575"/>
          </a:xfrm>
          <a:prstGeom prst="rect">
            <a:avLst/>
          </a:prstGeom>
        </p:spPr>
      </p:pic>
    </p:spTree>
    <p:extLst>
      <p:ext uri="{BB962C8B-B14F-4D97-AF65-F5344CB8AC3E}">
        <p14:creationId xmlns:p14="http://schemas.microsoft.com/office/powerpoint/2010/main" val="2132574495"/>
      </p:ext>
    </p:extLst>
  </p:cSld>
  <p:clrMapOvr>
    <a:masterClrMapping/>
  </p:clrMapOvr>
</p:sld>
</file>

<file path=ppt/theme/theme1.xml><?xml version="1.0" encoding="utf-8"?>
<a:theme xmlns:a="http://schemas.openxmlformats.org/drawingml/2006/main" name="Galería">
  <a:themeElements>
    <a:clrScheme name="Galería">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ería">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ería">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docProps/app.xml><?xml version="1.0" encoding="utf-8"?>
<Properties xmlns="http://schemas.openxmlformats.org/officeDocument/2006/extended-properties" xmlns:vt="http://schemas.openxmlformats.org/officeDocument/2006/docPropsVTypes">
  <Template>Gallery</Template>
  <TotalTime>75</TotalTime>
  <Words>203</Words>
  <Application>Microsoft Office PowerPoint</Application>
  <PresentationFormat>Panorámica</PresentationFormat>
  <Paragraphs>17</Paragraphs>
  <Slides>7</Slides>
  <Notes>0</Notes>
  <HiddenSlides>0</HiddenSlides>
  <MMClips>1</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7</vt:i4>
      </vt:variant>
    </vt:vector>
  </HeadingPairs>
  <TitlesOfParts>
    <vt:vector size="12" baseType="lpstr">
      <vt:lpstr>Arial</vt:lpstr>
      <vt:lpstr>Calibri</vt:lpstr>
      <vt:lpstr>Gill Sans MT</vt:lpstr>
      <vt:lpstr>Lato</vt:lpstr>
      <vt:lpstr>Galería</vt:lpstr>
      <vt:lpstr>Bone rescue</vt:lpstr>
      <vt:lpstr>Overview</vt:lpstr>
      <vt:lpstr>Game Play</vt:lpstr>
      <vt:lpstr>Final Boss</vt:lpstr>
      <vt:lpstr>Demo</vt:lpstr>
      <vt:lpstr>Code review </vt:lpstr>
      <vt:lpstr>Code review</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Bone rescue</dc:title>
  <dc:creator>Flores Schmelensky, Ezequiel</dc:creator>
  <cp:lastModifiedBy>Flores Schmelensky, Ezequiel</cp:lastModifiedBy>
  <cp:revision>3</cp:revision>
  <dcterms:created xsi:type="dcterms:W3CDTF">2023-03-07T16:29:19Z</dcterms:created>
  <dcterms:modified xsi:type="dcterms:W3CDTF">2023-03-07T17:47:03Z</dcterms:modified>
</cp:coreProperties>
</file>